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4" r:id="rId3"/>
    <p:sldId id="265" r:id="rId4"/>
    <p:sldId id="266" r:id="rId5"/>
    <p:sldId id="269" r:id="rId6"/>
    <p:sldId id="271" r:id="rId7"/>
    <p:sldId id="268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0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99" autoAdjust="0"/>
    <p:restoredTop sz="90720" autoAdjust="0"/>
  </p:normalViewPr>
  <p:slideViewPr>
    <p:cSldViewPr>
      <p:cViewPr varScale="1">
        <p:scale>
          <a:sx n="79" d="100"/>
          <a:sy n="79" d="100"/>
        </p:scale>
        <p:origin x="1330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2" d="100"/>
          <a:sy n="92" d="100"/>
        </p:scale>
        <p:origin x="-2648" y="-11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0B2347B-F371-4B59-992D-BF136017EBD4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36FD648-97E3-4403-839A-90BFB34F6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65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935E72-9B82-4D21-A286-6E78ED3278A3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FC295-7663-40B8-9235-1490CABB6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372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Updated</a:t>
            </a:r>
            <a:r>
              <a:rPr lang="en-US" baseline="0" dirty="0" smtClean="0"/>
              <a:t> 8-18-15</a:t>
            </a:r>
            <a:r>
              <a:rPr lang="en-US" dirty="0" smtClean="0"/>
              <a:t>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FC295-7663-40B8-9235-1490CABB681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548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161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67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19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282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1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20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455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875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042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174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53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PP_BlueBase_SloGo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734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elizabeth.carney@clackamas.edu" TargetMode="External"/><Relationship Id="rId2" Type="http://schemas.openxmlformats.org/officeDocument/2006/relationships/hyperlink" Target="mailto:jason.kovac@clackamas.ed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_WhiteCoverX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914400" y="1905000"/>
            <a:ext cx="7315200" cy="6096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Mid-Cycle Evaluation</a:t>
            </a:r>
            <a:endParaRPr lang="en-US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14400" y="2667000"/>
            <a:ext cx="7315200" cy="6096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0" i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it is, what it isn’t</a:t>
            </a:r>
          </a:p>
          <a:p>
            <a:r>
              <a:rPr lang="en-US" sz="2400" b="0" i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primer for the April 2019 visit</a:t>
            </a:r>
            <a:endParaRPr lang="en-US" sz="2400" b="0" i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47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152" y="533400"/>
            <a:ext cx="7620000" cy="609600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Accreditation Cycle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38049" y="1905000"/>
            <a:ext cx="76962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i="1" u="sng" dirty="0" smtClean="0"/>
              <a:t>Mission </a:t>
            </a:r>
            <a:r>
              <a:rPr lang="en-US" sz="2000" i="1" u="sng" dirty="0"/>
              <a:t>and Core Themes </a:t>
            </a:r>
            <a:r>
              <a:rPr lang="en-US" sz="2000" dirty="0" smtClean="0"/>
              <a:t>…self </a:t>
            </a:r>
            <a:r>
              <a:rPr lang="en-US" sz="2000" dirty="0"/>
              <a:t>evaluation with respect to Standard One and Eligibility Requirements 2 and 3. </a:t>
            </a:r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r>
              <a:rPr lang="en-US" sz="2000" i="1" u="sng" dirty="0" smtClean="0"/>
              <a:t>Mid‐Cycle </a:t>
            </a:r>
            <a:r>
              <a:rPr lang="en-US" sz="2000" i="1" u="sng" dirty="0"/>
              <a:t>Conducted</a:t>
            </a:r>
            <a:r>
              <a:rPr lang="en-US" sz="2000" dirty="0"/>
              <a:t> </a:t>
            </a:r>
            <a:r>
              <a:rPr lang="en-US" sz="2000" dirty="0" smtClean="0"/>
              <a:t>…to </a:t>
            </a:r>
            <a:r>
              <a:rPr lang="en-US" sz="2000" dirty="0"/>
              <a:t>assist institutions in determining if the process of outcomes assessment will lead them to a successful Mission Fulfillment self‐evaluation and peer evaluation. It is intended to be a formative and collegial evaluation with the institution in conversation with the evaluators. </a:t>
            </a:r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r>
              <a:rPr lang="en-US" sz="2000" i="1" u="sng" dirty="0" smtClean="0"/>
              <a:t>Mission </a:t>
            </a:r>
            <a:r>
              <a:rPr lang="en-US" sz="2000" i="1" u="sng" dirty="0"/>
              <a:t>Fulfillment</a:t>
            </a:r>
            <a:r>
              <a:rPr lang="en-US" sz="2000" dirty="0"/>
              <a:t> </a:t>
            </a:r>
            <a:r>
              <a:rPr lang="en-US" sz="2000" dirty="0" smtClean="0"/>
              <a:t>…a </a:t>
            </a:r>
            <a:r>
              <a:rPr lang="en-US" sz="2000" dirty="0"/>
              <a:t>comprehensive self‐ evaluation on all Standards and Eligibility Requirements.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03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152" y="533400"/>
            <a:ext cx="7620000" cy="609600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Elements of the Mid-Cycle Evaluation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05052" y="2133600"/>
            <a:ext cx="7696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i="1" dirty="0" smtClean="0"/>
              <a:t>[The MCE] is </a:t>
            </a:r>
            <a:r>
              <a:rPr lang="en-US" sz="1600" i="1" dirty="0"/>
              <a:t>to assist institutions in determining if the process of </a:t>
            </a:r>
            <a:r>
              <a:rPr lang="en-US" sz="1600" b="1" i="1" dirty="0"/>
              <a:t>outcomes assessment</a:t>
            </a:r>
            <a:r>
              <a:rPr lang="en-US" sz="1600" i="1" dirty="0"/>
              <a:t> will lead them to a successful Year Seven self‐evaluation and peer evaluation. It is intended to be a </a:t>
            </a:r>
            <a:r>
              <a:rPr lang="en-US" sz="1600" b="1" i="1" dirty="0"/>
              <a:t>formative</a:t>
            </a:r>
            <a:r>
              <a:rPr lang="en-US" sz="1600" i="1" dirty="0"/>
              <a:t> and collegial evaluation with the institution in conversation with the evaluators.   </a:t>
            </a:r>
            <a:endParaRPr lang="en-US" sz="1600" i="1" dirty="0" smtClean="0"/>
          </a:p>
          <a:p>
            <a:pPr algn="r"/>
            <a:r>
              <a:rPr lang="en-US" sz="1600" i="1" dirty="0" smtClean="0">
                <a:cs typeface="Arial" panose="020B0604020202020204" pitchFamily="34" charset="0"/>
              </a:rPr>
              <a:t>--nwccu.org</a:t>
            </a:r>
            <a:endParaRPr lang="en-US" sz="1600" i="1" dirty="0"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66952" y="3785919"/>
            <a:ext cx="7696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A report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000" b="1" dirty="0"/>
              <a:t>An </a:t>
            </a:r>
            <a:r>
              <a:rPr lang="en-US" sz="2000" b="1" dirty="0" smtClean="0"/>
              <a:t>addendum (summative)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A visit</a:t>
            </a:r>
          </a:p>
          <a:p>
            <a:pPr algn="ctr"/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46682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152" y="533400"/>
            <a:ext cx="7620000" cy="609600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report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43152" y="1295400"/>
            <a:ext cx="7696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Part 1: Overview of assessment processes</a:t>
            </a:r>
          </a:p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Part 2: Examples of assessment processes</a:t>
            </a:r>
          </a:p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Part 3: Where we go from here</a:t>
            </a:r>
          </a:p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Addendum: Response to recommendations 2, 3</a:t>
            </a:r>
          </a:p>
          <a:p>
            <a:pPr algn="ctr"/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How?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Members of the Accreditation Steering Committee, Assessment Committee, and others are in progress.</a:t>
            </a:r>
          </a:p>
          <a:p>
            <a:pPr marL="285750" indent="-285750" algn="ctr">
              <a:buFont typeface="Arial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When?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Submitting a draft to NWCCU by winter break; official due date is late February</a:t>
            </a:r>
          </a:p>
        </p:txBody>
      </p:sp>
    </p:spTree>
    <p:extLst>
      <p:ext uri="{BB962C8B-B14F-4D97-AF65-F5344CB8AC3E}">
        <p14:creationId xmlns:p14="http://schemas.microsoft.com/office/powerpoint/2010/main" val="92522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152" y="533400"/>
            <a:ext cx="7620000" cy="609600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visit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43152" y="1981200"/>
            <a:ext cx="7696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NWCCU Visitors will be on campus April 4-5, 2019. </a:t>
            </a: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NWCCU Guide to the Visit online (Kovac, Olsen, Robertson working on logistics)</a:t>
            </a: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Compare/contrast to past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visits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86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152" y="533400"/>
            <a:ext cx="7620000" cy="609600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visit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43152" y="1371600"/>
            <a:ext cx="76962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What do you need to do?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Revisit your program assessment plan as appropriate.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We’ll learn from NWCCU regarding their interests in meeting with people/departments closer to the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visit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 do *not* have to pretend we’re perfect; we should emphasize that this has become a standard College practice.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We’ll loop back with reference materials and other tools closer to the visit.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86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152" y="533400"/>
            <a:ext cx="7620000" cy="609600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Other particulars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66952" y="1752600"/>
            <a:ext cx="76962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Potential results from the report, addenda, and visit</a:t>
            </a:r>
          </a:p>
          <a:p>
            <a:pPr algn="ctr"/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Feedback? Questions? Interest in helping? </a:t>
            </a:r>
          </a:p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Contact us!</a:t>
            </a:r>
          </a:p>
          <a:p>
            <a:pPr marL="285750" indent="-285750" algn="ctr">
              <a:buFont typeface="Arial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jason.kovac@clackamas.edu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elizabeth.carney@clackamas.edu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04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703</TotalTime>
  <Words>360</Words>
  <Application>Microsoft Office PowerPoint</Application>
  <PresentationFormat>On-screen Show (4:3)</PresentationFormat>
  <Paragraphs>49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Mid-Cycle Evaluation</vt:lpstr>
      <vt:lpstr>The Accreditation Cycle</vt:lpstr>
      <vt:lpstr>Elements of the Mid-Cycle Evaluation</vt:lpstr>
      <vt:lpstr>The report</vt:lpstr>
      <vt:lpstr>The visit</vt:lpstr>
      <vt:lpstr>The visit</vt:lpstr>
      <vt:lpstr>Other particulars</vt:lpstr>
    </vt:vector>
  </TitlesOfParts>
  <Company>Clackamas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Jason Kovac</cp:lastModifiedBy>
  <cp:revision>98</cp:revision>
  <cp:lastPrinted>2015-07-23T19:36:20Z</cp:lastPrinted>
  <dcterms:created xsi:type="dcterms:W3CDTF">2015-07-20T21:46:48Z</dcterms:created>
  <dcterms:modified xsi:type="dcterms:W3CDTF">2018-11-09T17:57:28Z</dcterms:modified>
</cp:coreProperties>
</file>